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B75E7-04BF-4203-B231-1DEFF418418C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2EBB-C891-4D01-A4BA-EE7636E25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895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B75E7-04BF-4203-B231-1DEFF418418C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2EBB-C891-4D01-A4BA-EE7636E25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025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B75E7-04BF-4203-B231-1DEFF418418C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2EBB-C891-4D01-A4BA-EE7636E25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9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B75E7-04BF-4203-B231-1DEFF418418C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2EBB-C891-4D01-A4BA-EE7636E25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13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B75E7-04BF-4203-B231-1DEFF418418C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2EBB-C891-4D01-A4BA-EE7636E25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93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B75E7-04BF-4203-B231-1DEFF418418C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2EBB-C891-4D01-A4BA-EE7636E25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637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B75E7-04BF-4203-B231-1DEFF418418C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2EBB-C891-4D01-A4BA-EE7636E25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758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B75E7-04BF-4203-B231-1DEFF418418C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2EBB-C891-4D01-A4BA-EE7636E25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610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B75E7-04BF-4203-B231-1DEFF418418C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2EBB-C891-4D01-A4BA-EE7636E25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13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B75E7-04BF-4203-B231-1DEFF418418C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2EBB-C891-4D01-A4BA-EE7636E25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815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B75E7-04BF-4203-B231-1DEFF418418C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62EBB-C891-4D01-A4BA-EE7636E25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558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B75E7-04BF-4203-B231-1DEFF418418C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62EBB-C891-4D01-A4BA-EE7636E255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869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0"/>
            <a:ext cx="4817192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244" y="0"/>
            <a:ext cx="48509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80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23" y="269386"/>
            <a:ext cx="10471639" cy="6078660"/>
          </a:xfrm>
        </p:spPr>
      </p:pic>
    </p:spTree>
    <p:extLst>
      <p:ext uri="{BB962C8B-B14F-4D97-AF65-F5344CB8AC3E}">
        <p14:creationId xmlns:p14="http://schemas.microsoft.com/office/powerpoint/2010/main" val="379475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6587" y="0"/>
            <a:ext cx="5698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287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231" y="149469"/>
            <a:ext cx="10251831" cy="67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196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2019-11-15T08:08:58Z</dcterms:created>
  <dcterms:modified xsi:type="dcterms:W3CDTF">2019-11-15T08:10:52Z</dcterms:modified>
</cp:coreProperties>
</file>